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58" r:id="rId7"/>
    <p:sldId id="260" r:id="rId8"/>
    <p:sldId id="270" r:id="rId9"/>
    <p:sldId id="261" r:id="rId10"/>
    <p:sldId id="272" r:id="rId11"/>
    <p:sldId id="273" r:id="rId12"/>
    <p:sldId id="262" r:id="rId13"/>
    <p:sldId id="271" r:id="rId14"/>
    <p:sldId id="263" r:id="rId15"/>
    <p:sldId id="274" r:id="rId16"/>
    <p:sldId id="275" r:id="rId17"/>
    <p:sldId id="264" r:id="rId18"/>
    <p:sldId id="276" r:id="rId19"/>
    <p:sldId id="277" r:id="rId20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C4CD"/>
    <a:srgbClr val="839A92"/>
    <a:srgbClr val="9A9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2"/>
    <p:restoredTop sz="94859"/>
  </p:normalViewPr>
  <p:slideViewPr>
    <p:cSldViewPr snapToGrid="0" showGuides="1">
      <p:cViewPr varScale="1">
        <p:scale>
          <a:sx n="112" d="100"/>
          <a:sy n="112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5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103-348E-148B-F8CF-DE82E32E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45" y="549275"/>
            <a:ext cx="691532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6BC4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7F1F1-5CBF-A84D-B26B-ED8A59CBD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845" y="3429000"/>
            <a:ext cx="6915320" cy="18061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473D3-EF61-13AD-AE07-9B3BAE85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80856" y="6407150"/>
            <a:ext cx="1091309" cy="365125"/>
          </a:xfrm>
        </p:spPr>
        <p:txBody>
          <a:bodyPr/>
          <a:lstStyle>
            <a:lvl1pPr>
              <a:defRPr>
                <a:solidFill>
                  <a:srgbClr val="6BC4CD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BF1A-9216-C59D-828F-07EC71E1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844" y="6407150"/>
            <a:ext cx="5734855" cy="365125"/>
          </a:xfrm>
        </p:spPr>
        <p:txBody>
          <a:bodyPr/>
          <a:lstStyle>
            <a:lvl1pPr>
              <a:defRPr>
                <a:solidFill>
                  <a:srgbClr val="6BC4CD"/>
                </a:solidFill>
              </a:defRPr>
            </a:lvl1pPr>
          </a:lstStyle>
          <a:p>
            <a:endParaRPr lang="en-PT" dirty="0">
              <a:solidFill>
                <a:srgbClr val="6BC4C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CE750-4365-8DA5-4AB2-4AB222F4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7057" y="6407150"/>
            <a:ext cx="640773" cy="365125"/>
          </a:xfrm>
        </p:spPr>
        <p:txBody>
          <a:bodyPr/>
          <a:lstStyle>
            <a:lvl1pPr>
              <a:defRPr>
                <a:solidFill>
                  <a:srgbClr val="6BC4CD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01474885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004-4007-FBA5-FE8A-6CDC057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8A3E-E872-0B35-57E5-48ABE265E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B25E-D1CA-3EF3-C4F0-91F1275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5833-C677-E24B-8CE9-462D443BB00E}" type="datetimeFigureOut">
              <a:rPr lang="en-PT" smtClean="0"/>
              <a:t>19/04/2026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66E1-8348-8CFB-2BAD-D242CDE0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683-8AAA-CA39-7E3F-B639DA2D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F31-4ECE-2041-8E2B-0BE1B2EEB97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7007748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004-4007-FBA5-FE8A-6CDC057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8A3E-E872-0B35-57E5-48ABE265E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B25E-D1CA-3EF3-C4F0-91F1275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66E1-8348-8CFB-2BAD-D242CDE0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683-8AAA-CA39-7E3F-B639DA2D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4155865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004-4007-FBA5-FE8A-6CDC057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8A3E-E872-0B35-57E5-48ABE265E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B25E-D1CA-3EF3-C4F0-91F1275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66E1-8348-8CFB-2BAD-D242CDE0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683-8AAA-CA39-7E3F-B639DA2D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1694790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004-4007-FBA5-FE8A-6CDC057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B25E-D1CA-3EF3-C4F0-91F1275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5833-C677-E24B-8CE9-462D443BB00E}" type="datetimeFigureOut">
              <a:rPr lang="en-PT" smtClean="0"/>
              <a:t>19/04/2026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66E1-8348-8CFB-2BAD-D242CDE0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683-8AAA-CA39-7E3F-B639DA2D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F31-4ECE-2041-8E2B-0BE1B2EEB97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2765474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004-4007-FBA5-FE8A-6CDC057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B25E-D1CA-3EF3-C4F0-91F1275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66E1-8348-8CFB-2BAD-D242CDE0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683-8AAA-CA39-7E3F-B639DA2D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2686743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004-4007-FBA5-FE8A-6CDC057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B25E-D1CA-3EF3-C4F0-91F1275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66E1-8348-8CFB-2BAD-D242CDE0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683-8AAA-CA39-7E3F-B639DA2D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1100466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C9839-C1A3-A651-64B2-C53B4578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5833-C677-E24B-8CE9-462D443BB00E}" type="datetimeFigureOut">
              <a:rPr lang="en-PT" smtClean="0"/>
              <a:t>19/04/2026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B8134-EC0A-CA72-3A1D-902C7528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AB8B9-2FA3-1B0B-6FD0-DF6BA47C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F31-4ECE-2041-8E2B-0BE1B2EEB97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0782098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C9839-C1A3-A651-64B2-C53B4578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B8134-EC0A-CA72-3A1D-902C7528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AB8B9-2FA3-1B0B-6FD0-DF6BA47C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8755147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C9839-C1A3-A651-64B2-C53B4578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B8134-EC0A-CA72-3A1D-902C7528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AB8B9-2FA3-1B0B-6FD0-DF6BA47C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3057709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4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uver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uver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uver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0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9539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11D4-F5FA-8D61-D6F1-E1A6C177A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60620"/>
            <a:ext cx="10515600" cy="1773352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FBA3B-7245-ED0C-D36D-468F84F7A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8056"/>
            <a:ext cx="10515600" cy="19629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73911-9B27-F908-84AF-8FCF9AB0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C81F9-25CA-525E-7C68-138D17A2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919" y="6407150"/>
            <a:ext cx="87155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C8EC5-12DA-8758-2030-5CC84DA1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7150"/>
            <a:ext cx="6407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61793078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11D4-F5FA-8D61-D6F1-E1A6C177A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60620"/>
            <a:ext cx="10515600" cy="1773352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rgbClr val="6BC4C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FBA3B-7245-ED0C-D36D-468F84F7A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8056"/>
            <a:ext cx="10515600" cy="19629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73911-9B27-F908-84AF-8FCF9AB0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C81F9-25CA-525E-7C68-138D17A2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919" y="6407150"/>
            <a:ext cx="87155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C8EC5-12DA-8758-2030-5CC84DA1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7150"/>
            <a:ext cx="6407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28267313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103-348E-148B-F8CF-DE82E32E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45" y="549275"/>
            <a:ext cx="691532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7F1F1-5CBF-A84D-B26B-ED8A59CBD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845" y="3429000"/>
            <a:ext cx="6915320" cy="180617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473D3-EF61-13AD-AE07-9B3BAE85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80856" y="6407150"/>
            <a:ext cx="10913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BF1A-9216-C59D-828F-07EC71E1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844" y="6407150"/>
            <a:ext cx="57348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CE750-4365-8DA5-4AB2-4AB222F4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7057" y="6407150"/>
            <a:ext cx="6407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71366528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1B87CC-83D7-031A-12C9-6AA9D6DA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10" y="365125"/>
            <a:ext cx="9018901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F6532-ABD7-DBF5-D19A-CC235AE2B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6410" y="1825625"/>
            <a:ext cx="9018901" cy="433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B1645-F960-7387-DE8C-C4D51786C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84002" y="6407150"/>
            <a:ext cx="109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rgbClr val="6BC4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EFD80-CF00-8C4F-98DB-727C698EF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1493" y="6407150"/>
            <a:ext cx="71725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BC4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PT" dirty="0">
              <a:solidFill>
                <a:srgbClr val="6BC4C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DB32A-BEF2-E686-8805-41E355CD7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56410" y="6407150"/>
            <a:ext cx="640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BC4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42892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67" r:id="rId3"/>
    <p:sldLayoutId id="2147483668" r:id="rId4"/>
    <p:sldLayoutId id="2147483669" r:id="rId5"/>
    <p:sldLayoutId id="2147483679" r:id="rId6"/>
    <p:sldLayoutId id="2147483649" r:id="rId7"/>
    <p:sldLayoutId id="2147483670" r:id="rId8"/>
    <p:sldLayoutId id="2147483651" r:id="rId9"/>
    <p:sldLayoutId id="2147483671" r:id="rId10"/>
    <p:sldLayoutId id="2147483650" r:id="rId11"/>
    <p:sldLayoutId id="2147483673" r:id="rId12"/>
    <p:sldLayoutId id="2147483674" r:id="rId13"/>
    <p:sldLayoutId id="2147483672" r:id="rId14"/>
    <p:sldLayoutId id="2147483675" r:id="rId15"/>
    <p:sldLayoutId id="2147483676" r:id="rId16"/>
    <p:sldLayoutId id="2147483655" r:id="rId17"/>
    <p:sldLayoutId id="2147483677" r:id="rId18"/>
    <p:sldLayoutId id="214748367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BC4C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5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D310-22FB-9F5E-BE9C-E03ADB70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4F63-E1E5-75DD-74A4-0B771B5AE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781262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63F9-DE29-9452-9CA6-95ABE4CD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99CD6-E519-4862-8BFA-C10161AB6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5869683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A572CF-DA15-0799-2677-7B2E3883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EC555-048A-0CB8-76D2-F51CBC4E1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1373615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B5C18-88D3-E4E2-F09E-37020E13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C2A3A-2524-B95E-8D2F-E3B751290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854018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344-D18A-1AEF-6BF4-2244F7D7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7873671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F8B1A2-8C89-0ECA-2567-42557E40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3616932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5DAF-63DA-6B23-201A-36773BE1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5537444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9326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35038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62064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6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5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0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90010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7B46-650F-21E4-EC76-5370B99F0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BDA4C-EFED-ECBD-36F9-97FECB967B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4515858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0DF2-2531-2DC0-85B9-6C251C0B8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6F134-3A01-D0E2-6028-0885EED26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1193774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7445-46EE-42B3-CBED-0EEB102F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B979-882C-9119-5CA6-621FE7E05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894177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Macintosh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Moura</dc:creator>
  <cp:lastModifiedBy>Ricardo Moura</cp:lastModifiedBy>
  <cp:revision>11</cp:revision>
  <dcterms:created xsi:type="dcterms:W3CDTF">2025-04-22T14:42:40Z</dcterms:created>
  <dcterms:modified xsi:type="dcterms:W3CDTF">2026-04-19T11:41:09Z</dcterms:modified>
</cp:coreProperties>
</file>