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C4CD"/>
    <a:srgbClr val="839A92"/>
    <a:srgbClr val="9A9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15"/>
    <p:restoredTop sz="94859"/>
  </p:normalViewPr>
  <p:slideViewPr>
    <p:cSldViewPr snapToGrid="0" showGuides="1">
      <p:cViewPr varScale="1">
        <p:scale>
          <a:sx n="110" d="100"/>
          <a:sy n="110" d="100"/>
        </p:scale>
        <p:origin x="192" y="3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59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0B103-348E-148B-F8CF-DE82E32EE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845" y="549275"/>
            <a:ext cx="6915320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rgbClr val="6BC4C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P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7F1F1-5CBF-A84D-B26B-ED8A59CBD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6845" y="3429000"/>
            <a:ext cx="6915320" cy="180617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473D3-EF61-13AD-AE07-9B3BAE85CD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80856" y="6407150"/>
            <a:ext cx="1091309" cy="365125"/>
          </a:xfrm>
        </p:spPr>
        <p:txBody>
          <a:bodyPr/>
          <a:lstStyle>
            <a:lvl1pPr>
              <a:defRPr>
                <a:solidFill>
                  <a:srgbClr val="6BC4CD"/>
                </a:solidFill>
              </a:defRPr>
            </a:lvl1pPr>
          </a:lstStyle>
          <a:p>
            <a:fld id="{BC325833-C677-E24B-8CE9-462D443BB00E}" type="datetimeFigureOut">
              <a:rPr lang="en-PT" smtClean="0"/>
              <a:pPr/>
              <a:t>19/04/2026</a:t>
            </a:fld>
            <a:endParaRPr lang="en-P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FBF1A-9216-C59D-828F-07EC71E18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6844" y="6407150"/>
            <a:ext cx="5734855" cy="365125"/>
          </a:xfrm>
        </p:spPr>
        <p:txBody>
          <a:bodyPr/>
          <a:lstStyle>
            <a:lvl1pPr>
              <a:defRPr>
                <a:solidFill>
                  <a:srgbClr val="6BC4CD"/>
                </a:solidFill>
              </a:defRPr>
            </a:lvl1pPr>
          </a:lstStyle>
          <a:p>
            <a:endParaRPr lang="en-PT" dirty="0">
              <a:solidFill>
                <a:srgbClr val="6BC4CD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CE750-4365-8DA5-4AB2-4AB222F49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7057" y="6407150"/>
            <a:ext cx="640773" cy="365125"/>
          </a:xfrm>
        </p:spPr>
        <p:txBody>
          <a:bodyPr/>
          <a:lstStyle>
            <a:lvl1pPr>
              <a:defRPr>
                <a:solidFill>
                  <a:srgbClr val="6BC4CD"/>
                </a:solidFill>
              </a:defRPr>
            </a:lvl1pPr>
          </a:lstStyle>
          <a:p>
            <a:fld id="{02752F31-4ECE-2041-8E2B-0BE1B2EEB974}" type="slidenum">
              <a:rPr lang="en-PT" smtClean="0"/>
              <a:pPr/>
              <a:t>‹#›</a:t>
            </a:fld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1014748854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05004-4007-FBA5-FE8A-6CDC05725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98A3E-E872-0B35-57E5-48ABE265E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2B25E-D1CA-3EF3-C4F0-91F12752A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5833-C677-E24B-8CE9-462D443BB00E}" type="datetimeFigureOut">
              <a:rPr lang="en-PT" smtClean="0"/>
              <a:t>19/04/2026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566E1-8348-8CFB-2BAD-D242CDE00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CB683-8AAA-CA39-7E3F-B639DA2D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F31-4ECE-2041-8E2B-0BE1B2EEB974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270077483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05004-4007-FBA5-FE8A-6CDC05725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98A3E-E872-0B35-57E5-48ABE265E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2B25E-D1CA-3EF3-C4F0-91F12752A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325833-C677-E24B-8CE9-462D443BB00E}" type="datetimeFigureOut">
              <a:rPr lang="en-PT" smtClean="0"/>
              <a:pPr/>
              <a:t>19/04/2026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566E1-8348-8CFB-2BAD-D242CDE00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PT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CB683-8AAA-CA39-7E3F-B639DA2D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752F31-4ECE-2041-8E2B-0BE1B2EEB974}" type="slidenum">
              <a:rPr lang="en-PT" smtClean="0"/>
              <a:pPr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841558655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05004-4007-FBA5-FE8A-6CDC05725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98A3E-E872-0B35-57E5-48ABE265E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2B25E-D1CA-3EF3-C4F0-91F12752A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325833-C677-E24B-8CE9-462D443BB00E}" type="datetimeFigureOut">
              <a:rPr lang="en-PT" smtClean="0"/>
              <a:pPr/>
              <a:t>19/04/2026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566E1-8348-8CFB-2BAD-D242CDE00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PT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CB683-8AAA-CA39-7E3F-B639DA2D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752F31-4ECE-2041-8E2B-0BE1B2EEB974}" type="slidenum">
              <a:rPr lang="en-PT" smtClean="0"/>
              <a:pPr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916947903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05004-4007-FBA5-FE8A-6CDC05725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2B25E-D1CA-3EF3-C4F0-91F12752A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5833-C677-E24B-8CE9-462D443BB00E}" type="datetimeFigureOut">
              <a:rPr lang="en-PT" smtClean="0"/>
              <a:t>19/04/2026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566E1-8348-8CFB-2BAD-D242CDE00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CB683-8AAA-CA39-7E3F-B639DA2D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F31-4ECE-2041-8E2B-0BE1B2EEB974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927654749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05004-4007-FBA5-FE8A-6CDC05725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2B25E-D1CA-3EF3-C4F0-91F12752A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325833-C677-E24B-8CE9-462D443BB00E}" type="datetimeFigureOut">
              <a:rPr lang="en-PT" smtClean="0"/>
              <a:pPr/>
              <a:t>19/04/2026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566E1-8348-8CFB-2BAD-D242CDE00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PT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CB683-8AAA-CA39-7E3F-B639DA2D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752F31-4ECE-2041-8E2B-0BE1B2EEB974}" type="slidenum">
              <a:rPr lang="en-PT" smtClean="0"/>
              <a:pPr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526867438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05004-4007-FBA5-FE8A-6CDC05725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2B25E-D1CA-3EF3-C4F0-91F12752A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325833-C677-E24B-8CE9-462D443BB00E}" type="datetimeFigureOut">
              <a:rPr lang="en-PT" smtClean="0"/>
              <a:pPr/>
              <a:t>19/04/2026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566E1-8348-8CFB-2BAD-D242CDE00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PT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CB683-8AAA-CA39-7E3F-B639DA2D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752F31-4ECE-2041-8E2B-0BE1B2EEB974}" type="slidenum">
              <a:rPr lang="en-PT" smtClean="0"/>
              <a:pPr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411004662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7C9839-C1A3-A651-64B2-C53B45787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5833-C677-E24B-8CE9-462D443BB00E}" type="datetimeFigureOut">
              <a:rPr lang="en-PT" smtClean="0"/>
              <a:t>19/04/2026</a:t>
            </a:fld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FB8134-EC0A-CA72-3A1D-902C7528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AB8B9-2FA3-1B0B-6FD0-DF6BA47C7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2F31-4ECE-2041-8E2B-0BE1B2EEB974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807820989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7C9839-C1A3-A651-64B2-C53B45787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325833-C677-E24B-8CE9-462D443BB00E}" type="datetimeFigureOut">
              <a:rPr lang="en-PT" smtClean="0"/>
              <a:pPr/>
              <a:t>19/04/2026</a:t>
            </a:fld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FB8134-EC0A-CA72-3A1D-902C7528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PT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AB8B9-2FA3-1B0B-6FD0-DF6BA47C7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752F31-4ECE-2041-8E2B-0BE1B2EEB974}" type="slidenum">
              <a:rPr lang="en-PT" smtClean="0"/>
              <a:pPr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187551477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7C9839-C1A3-A651-64B2-C53B45787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325833-C677-E24B-8CE9-462D443BB00E}" type="datetimeFigureOut">
              <a:rPr lang="en-PT" smtClean="0"/>
              <a:pPr/>
              <a:t>19/04/2026</a:t>
            </a:fld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FB8134-EC0A-CA72-3A1D-902C7528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PT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AB8B9-2FA3-1B0B-6FD0-DF6BA47C7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752F31-4ECE-2041-8E2B-0BE1B2EEB974}" type="slidenum">
              <a:rPr lang="en-PT" smtClean="0"/>
              <a:pPr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03057709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uvertu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47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uvertu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87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uvertu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75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Ouvertu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03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49539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811D4-F5FA-8D61-D6F1-E1A6C177A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060620"/>
            <a:ext cx="10515600" cy="1773352"/>
          </a:xfrm>
        </p:spPr>
        <p:txBody>
          <a:bodyPr anchor="b">
            <a:normAutofit/>
          </a:bodyPr>
          <a:lstStyle>
            <a:lvl1pPr algn="ctr">
              <a:defRPr sz="4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P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7FBA3B-7245-ED0C-D36D-468F84F7A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28056"/>
            <a:ext cx="10515600" cy="196299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P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73911-9B27-F908-84AF-8FCF9AB03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325833-C677-E24B-8CE9-462D443BB00E}" type="datetimeFigureOut">
              <a:rPr lang="en-PT" smtClean="0"/>
              <a:pPr/>
              <a:t>19/04/2026</a:t>
            </a:fld>
            <a:endParaRPr lang="en-P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C81F9-25CA-525E-7C68-138D17A24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5919" y="6407150"/>
            <a:ext cx="871555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P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C8EC5-12DA-8758-2030-5CC84DA19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407150"/>
            <a:ext cx="6407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752F31-4ECE-2041-8E2B-0BE1B2EEB974}" type="slidenum">
              <a:rPr lang="en-PT" smtClean="0"/>
              <a:pPr/>
              <a:t>‹#›</a:t>
            </a:fld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61793078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811D4-F5FA-8D61-D6F1-E1A6C177A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060620"/>
            <a:ext cx="10515600" cy="1773352"/>
          </a:xfrm>
        </p:spPr>
        <p:txBody>
          <a:bodyPr anchor="b">
            <a:normAutofit/>
          </a:bodyPr>
          <a:lstStyle>
            <a:lvl1pPr algn="ctr">
              <a:defRPr sz="4000" b="0" i="0">
                <a:solidFill>
                  <a:srgbClr val="6BC4C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P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7FBA3B-7245-ED0C-D36D-468F84F7A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28056"/>
            <a:ext cx="10515600" cy="196299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P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73911-9B27-F908-84AF-8FCF9AB03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325833-C677-E24B-8CE9-462D443BB00E}" type="datetimeFigureOut">
              <a:rPr lang="en-PT" smtClean="0"/>
              <a:pPr/>
              <a:t>19/04/2026</a:t>
            </a:fld>
            <a:endParaRPr lang="en-P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C81F9-25CA-525E-7C68-138D17A24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5919" y="6407150"/>
            <a:ext cx="871555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P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C8EC5-12DA-8758-2030-5CC84DA19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407150"/>
            <a:ext cx="6407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752F31-4ECE-2041-8E2B-0BE1B2EEB974}" type="slidenum">
              <a:rPr lang="en-PT" smtClean="0"/>
              <a:pPr/>
              <a:t>‹#›</a:t>
            </a:fld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128267313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0B103-348E-148B-F8CF-DE82E32EE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845" y="549275"/>
            <a:ext cx="6915320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P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7F1F1-5CBF-A84D-B26B-ED8A59CBD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6845" y="3429000"/>
            <a:ext cx="6915320" cy="1806178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473D3-EF61-13AD-AE07-9B3BAE85CD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80856" y="6407150"/>
            <a:ext cx="109130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325833-C677-E24B-8CE9-462D443BB00E}" type="datetimeFigureOut">
              <a:rPr lang="en-PT" smtClean="0"/>
              <a:pPr/>
              <a:t>19/04/2026</a:t>
            </a:fld>
            <a:endParaRPr lang="en-P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FBF1A-9216-C59D-828F-07EC71E18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6844" y="6407150"/>
            <a:ext cx="573485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PT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CE750-4365-8DA5-4AB2-4AB222F49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7057" y="6407150"/>
            <a:ext cx="6407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752F31-4ECE-2041-8E2B-0BE1B2EEB974}" type="slidenum">
              <a:rPr lang="en-PT" smtClean="0"/>
              <a:pPr/>
              <a:t>‹#›</a:t>
            </a:fld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171366528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1B87CC-83D7-031A-12C9-6AA9D6DAA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410" y="365125"/>
            <a:ext cx="9018901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P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F6532-ABD7-DBF5-D19A-CC235AE2B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56410" y="1825625"/>
            <a:ext cx="9018901" cy="4330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B1645-F960-7387-DE8C-C4D51786C6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84002" y="6407150"/>
            <a:ext cx="1091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rgbClr val="6BC4C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C325833-C677-E24B-8CE9-462D443BB00E}" type="datetimeFigureOut">
              <a:rPr lang="en-PT" smtClean="0"/>
              <a:pPr/>
              <a:t>19/04/2026</a:t>
            </a:fld>
            <a:endParaRPr lang="en-P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EFD80-CF00-8C4F-98DB-727C698EFF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11493" y="6407150"/>
            <a:ext cx="71725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BC4C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PT" dirty="0">
              <a:solidFill>
                <a:srgbClr val="6BC4CD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DB32A-BEF2-E686-8805-41E355CD7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56410" y="6407150"/>
            <a:ext cx="6407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BC4C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752F31-4ECE-2041-8E2B-0BE1B2EEB974}" type="slidenum">
              <a:rPr lang="en-PT" smtClean="0"/>
              <a:pPr/>
              <a:t>‹#›</a:t>
            </a:fld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342892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6" r:id="rId2"/>
    <p:sldLayoutId id="2147483667" r:id="rId3"/>
    <p:sldLayoutId id="2147483668" r:id="rId4"/>
    <p:sldLayoutId id="2147483669" r:id="rId5"/>
    <p:sldLayoutId id="2147483679" r:id="rId6"/>
    <p:sldLayoutId id="2147483649" r:id="rId7"/>
    <p:sldLayoutId id="2147483670" r:id="rId8"/>
    <p:sldLayoutId id="2147483651" r:id="rId9"/>
    <p:sldLayoutId id="2147483671" r:id="rId10"/>
    <p:sldLayoutId id="2147483650" r:id="rId11"/>
    <p:sldLayoutId id="2147483673" r:id="rId12"/>
    <p:sldLayoutId id="2147483674" r:id="rId13"/>
    <p:sldLayoutId id="2147483672" r:id="rId14"/>
    <p:sldLayoutId id="2147483675" r:id="rId15"/>
    <p:sldLayoutId id="2147483676" r:id="rId16"/>
    <p:sldLayoutId id="2147483655" r:id="rId17"/>
    <p:sldLayoutId id="2147483677" r:id="rId18"/>
    <p:sldLayoutId id="214748367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BC4CD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58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990010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A7B46-650F-21E4-EC76-5370B99F05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5BDA4C-EFED-ECBD-36F9-97FECB967B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74515858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07445-46EE-42B3-CBED-0EEB102FA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B979-882C-9119-5CA6-621FE7E05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8894177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A572CF-DA15-0799-2677-7B2E38838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EC555-048A-0CB8-76D2-F51CBC4E1D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31373615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B5344-D18A-1AEF-6BF4-2244F7D7D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87873671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9326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Ricardo Moura</dc:creator>
  <cp:lastModifiedBy>Ricardo Moura</cp:lastModifiedBy>
  <cp:revision>11</cp:revision>
  <dcterms:created xsi:type="dcterms:W3CDTF">2025-04-22T14:42:40Z</dcterms:created>
  <dcterms:modified xsi:type="dcterms:W3CDTF">2026-04-19T11:40:14Z</dcterms:modified>
</cp:coreProperties>
</file>